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9" r:id="rId11"/>
    <p:sldId id="401" r:id="rId12"/>
    <p:sldId id="372" r:id="rId13"/>
    <p:sldId id="391" r:id="rId14"/>
    <p:sldId id="373" r:id="rId15"/>
    <p:sldId id="410" r:id="rId16"/>
    <p:sldId id="402" r:id="rId17"/>
    <p:sldId id="374" r:id="rId18"/>
    <p:sldId id="392" r:id="rId19"/>
    <p:sldId id="375" r:id="rId20"/>
    <p:sldId id="403" r:id="rId21"/>
    <p:sldId id="411" r:id="rId22"/>
    <p:sldId id="399" r:id="rId23"/>
    <p:sldId id="393" r:id="rId24"/>
    <p:sldId id="376" r:id="rId25"/>
    <p:sldId id="412" r:id="rId26"/>
    <p:sldId id="377" r:id="rId27"/>
    <p:sldId id="394" r:id="rId28"/>
    <p:sldId id="378" r:id="rId29"/>
    <p:sldId id="413" r:id="rId30"/>
    <p:sldId id="379" r:id="rId31"/>
    <p:sldId id="414" r:id="rId32"/>
    <p:sldId id="380" r:id="rId33"/>
    <p:sldId id="382" r:id="rId34"/>
    <p:sldId id="395" r:id="rId35"/>
    <p:sldId id="381" r:id="rId36"/>
    <p:sldId id="383" r:id="rId37"/>
    <p:sldId id="404" r:id="rId38"/>
    <p:sldId id="385" r:id="rId39"/>
    <p:sldId id="408" r:id="rId40"/>
    <p:sldId id="406" r:id="rId41"/>
    <p:sldId id="415" r:id="rId42"/>
    <p:sldId id="396" r:id="rId43"/>
    <p:sldId id="384" r:id="rId44"/>
    <p:sldId id="386" r:id="rId45"/>
    <p:sldId id="397" r:id="rId46"/>
    <p:sldId id="388" r:id="rId47"/>
    <p:sldId id="398" r:id="rId48"/>
    <p:sldId id="389" r:id="rId49"/>
    <p:sldId id="26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FF0000"/>
    <a:srgbClr val="7030A0"/>
    <a:srgbClr val="0F518E"/>
    <a:srgbClr val="FFC000"/>
    <a:srgbClr val="20BBFF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114" d="100"/>
          <a:sy n="114" d="100"/>
        </p:scale>
        <p:origin x="10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2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65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60750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78186"/>
              </p:ext>
            </p:extLst>
          </p:nvPr>
        </p:nvGraphicFramePr>
        <p:xfrm>
          <a:off x="556591" y="2284322"/>
          <a:ext cx="11073157" cy="289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두 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줄지어서 사출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숨는 조건은 주변에 엄폐물이 있고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정지 상태여야만 가능하다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당하는 중에 엄폐물에 숨을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쫓아오던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즉시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F8B190-65A7-9169-1D96-A64E6DA1107C}"/>
              </a:ext>
            </a:extLst>
          </p:cNvPr>
          <p:cNvSpPr/>
          <p:nvPr/>
        </p:nvSpPr>
        <p:spPr>
          <a:xfrm>
            <a:off x="880579" y="346958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CE4943-3C6E-86A1-7A6D-16F6A224D4C1}"/>
              </a:ext>
            </a:extLst>
          </p:cNvPr>
          <p:cNvCxnSpPr>
            <a:cxnSpLocks/>
            <a:stCxn id="3" idx="6"/>
            <a:endCxn id="9" idx="0"/>
          </p:cNvCxnSpPr>
          <p:nvPr/>
        </p:nvCxnSpPr>
        <p:spPr>
          <a:xfrm flipH="1">
            <a:off x="1420579" y="1441311"/>
            <a:ext cx="103354" cy="202827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뿜는다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남게되며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리스폰 시 사라진다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46302"/>
              </p:ext>
            </p:extLst>
          </p:nvPr>
        </p:nvGraphicFramePr>
        <p:xfrm>
          <a:off x="388138" y="3139197"/>
          <a:ext cx="11241610" cy="36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단발형식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소음기 존재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 투척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89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842623" y="2412225"/>
                <a:ext cx="5665066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872119"/>
              </p:ext>
            </p:extLst>
          </p:nvPr>
        </p:nvGraphicFramePr>
        <p:xfrm>
          <a:off x="560836" y="3589216"/>
          <a:ext cx="11070328" cy="301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줄지어서 발사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91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노출될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있는 경우 적은 플레이어를 향해 사격하며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조사하진 않는다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9C87F-205E-91C5-2392-161FE9799E16}"/>
              </a:ext>
            </a:extLst>
          </p:cNvPr>
          <p:cNvSpPr txBox="1"/>
          <p:nvPr/>
        </p:nvSpPr>
        <p:spPr>
          <a:xfrm>
            <a:off x="388138" y="49352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적 체력과 세부 정보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표이다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파티클을 출력한다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도시 지형과 숲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지형이 있는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고층 건물 같은 지형지물들이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않고 높은 건물들이 다수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5C9E4-5906-2068-F148-23D14C58A58B}"/>
              </a:ext>
            </a:extLst>
          </p:cNvPr>
          <p:cNvSpPr txBox="1"/>
          <p:nvPr/>
        </p:nvSpPr>
        <p:spPr>
          <a:xfrm>
            <a:off x="4021588" y="2739811"/>
            <a:ext cx="8100503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보라색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도심지로 고층 건물들과 도로 등의 도시지형이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구역으로 숲 주변 주변에 부서진 고층 건물들이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우상단의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처치하고 가는 점령 지역으로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중에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처치해야 해당 지역의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표시가 띄워진다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푸른색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지형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경계를 표현하는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산이나 나무들이 즐비한 지형으로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붉은색 화살표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플레이어들의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지역이자 시작 위치이다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D4ED3-754B-F0EB-56E7-AD2F7F5A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4" y="2381222"/>
            <a:ext cx="4220460" cy="398713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007967D-84B3-2648-B67C-5B44F78593DB}"/>
              </a:ext>
            </a:extLst>
          </p:cNvPr>
          <p:cNvSpPr/>
          <p:nvPr/>
        </p:nvSpPr>
        <p:spPr>
          <a:xfrm>
            <a:off x="1073792" y="5033394"/>
            <a:ext cx="134224" cy="377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312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파티클 출력 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 지역은 맵 공중에 불투명한 사각형 테두리로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카트라이더 플래그전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이펙트를 공중에서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 되어 있던 적 기체가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 되어있는 적과 전투 중에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지역으로부터 플레이어를 향해 적 기체가 계속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등장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4ED78-08B3-2C1B-3807-DEB64884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94" y="918727"/>
            <a:ext cx="4172532" cy="23339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6384A8-0392-17DC-76BD-A990D7D3BC45}"/>
              </a:ext>
            </a:extLst>
          </p:cNvPr>
          <p:cNvSpPr txBox="1"/>
          <p:nvPr/>
        </p:nvSpPr>
        <p:spPr>
          <a:xfrm>
            <a:off x="388138" y="5278460"/>
            <a:ext cx="1124161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기를 처치하고 거점 지역을 점령하면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카메라로 애니메이션 연출 후 다음 스테이지로 전환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애니메이션은 거점지역의 비밀 통로를 지키는 경비병이 나오고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경비병을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중앙 포지션에 위치한 플레이어가 사살하면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향하는 비밀통로를 들어가는 애니메이션이 출력된다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36F6558-80A3-FB2C-E6B4-42A9EF9DEAD7}"/>
              </a:ext>
            </a:extLst>
          </p:cNvPr>
          <p:cNvCxnSpPr/>
          <p:nvPr/>
        </p:nvCxnSpPr>
        <p:spPr>
          <a:xfrm flipV="1">
            <a:off x="10301681" y="3252678"/>
            <a:ext cx="645952" cy="388144"/>
          </a:xfrm>
          <a:prstGeom prst="bentConnector3">
            <a:avLst>
              <a:gd name="adj1" fmla="val 9935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313A0-D2EC-3528-9D99-D00A46E4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04" y="642158"/>
            <a:ext cx="1501525" cy="1501525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D646C19-D29F-BA95-00DB-CC965701C5D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560598" y="2143683"/>
            <a:ext cx="354569" cy="24615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도심지와 숲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강이 즐비한 지형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보여준다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건물들이 다수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나무와 같은 환경 오브젝트들은 맵 가장자리에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존재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etc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마천루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r="-932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8CE24-3A83-1FF2-D5F6-ECD22200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9" y="1539435"/>
            <a:ext cx="5765700" cy="4093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8A329D-C84B-AB4C-EE40-225CCF13BB90}"/>
              </a:ext>
            </a:extLst>
          </p:cNvPr>
          <p:cNvSpPr txBox="1"/>
          <p:nvPr/>
        </p:nvSpPr>
        <p:spPr>
          <a:xfrm>
            <a:off x="388138" y="5632864"/>
            <a:ext cx="7735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설정된 배경이 매우 어두워 나머지 건물들이 잘 보이지 않음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터레인에 설정된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텍스쳐가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강이나 숲과 같은 환경들로 채운다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왼쪽이 숲 사이사이의 버려진 건물들로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숨겨진 비밀기지 내부이며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같은 건물들이 즐비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경비원이 배치되어 있고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피해 몸을 숨길 수 있는 구역이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지하에 있는 비밀기지로 웅덩이가 존재할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지하기지는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층으로 구성되어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 내부에 숨겨져 있는 상자에 폭탄을 설치하고 입구로 다시 나오면 승리한다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30767E-D67E-5045-0588-7BBD826F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" y="2547487"/>
            <a:ext cx="3730262" cy="3357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7F7CF-3D53-E742-F6CC-EE596C3F5A8F}"/>
              </a:ext>
            </a:extLst>
          </p:cNvPr>
          <p:cNvSpPr txBox="1"/>
          <p:nvPr/>
        </p:nvSpPr>
        <p:spPr>
          <a:xfrm>
            <a:off x="4088701" y="2949158"/>
            <a:ext cx="77359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 </a:t>
            </a:r>
            <a:r>
              <a:rPr lang="en-US" altLang="ko-KR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스테이지와 연결되는 구간으로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연출할 때 해당 구간을 통해 지하기지로 진입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중에는 갈 수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ko-KR" altLang="en-US" sz="1600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발전 기관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등이 다수 즐비한다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b="1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구역을 갈 수 있는 허브 구역이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구역에서만 숨겨진 바이러스 상자가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층과 마찬가지로 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774140"/>
            <a:ext cx="11552532" cy="311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경비원에게 발각 시 쫓기게 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사살할 경우 다른 경비원들이 소리를 듣고 쫓아오게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경비원의 구역 중 주변 구역의 경비원 최대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추가로 추격한다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배치된 경비원은 정해진 구역에서만 순찰을 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쫓기게 되는 경우 경비원의 시야 범위를 벗어나 있는 상태에서 일정 시간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지나면 다시 자신의 구역으로 돌아간다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쫓기는 경우 경비원은 사격하며 플레이어를 쫓는다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경비원이 사격한 탄환은 무조건 플레이어가 맞지는 않는다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플레이어의 몸통을 향해 사격함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폭탄 설치 시 설치 시간 다이얼이 출력되며 처리 후 기지를 들어왔던 입구로 다시 나가게 되면 게임 승리하게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명을 사살하면 없애야 하는 숨겨진 상자의 위치가 보여진다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뜨는 것이 아닌 돌아다니며 찾다가 특정 위치에서 반짝인다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위치가 상자가 숨겨진 곳이다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ACCA-C28E-44A3-DC69-64755AE402C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1F95A-B2D5-166E-195B-D310C8DA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68" y="3397040"/>
            <a:ext cx="2819794" cy="290553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EA0AA2B-6AF5-8914-4428-4E872C5DB3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415868" y="3429000"/>
            <a:ext cx="1568200" cy="1420805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정도의 지하 비밀 기지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컨테이너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b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지하기지에 있을 법한 오브젝트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경비원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blipFill>
                <a:blip r:embed="rId3"/>
                <a:stretch>
                  <a:fillRect l="-816" t="-1227" b="-1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108D3-0696-00D8-DB79-2B64077FD1AF}"/>
              </a:ext>
            </a:extLst>
          </p:cNvPr>
          <p:cNvSpPr txBox="1"/>
          <p:nvPr/>
        </p:nvSpPr>
        <p:spPr>
          <a:xfrm>
            <a:off x="388138" y="563286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 화살표가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시작 위치이자 리스폰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외부에서 볼 때는 내부가 보이게 됨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건물 안에서 진행하므로 외부에서 보는 시야로는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안보인다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1294D-3A09-D8EB-DF72-19755CE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9" y="1716420"/>
            <a:ext cx="5655280" cy="25960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448B2D3-9564-27CA-D8A8-39B9373E1148}"/>
              </a:ext>
            </a:extLst>
          </p:cNvPr>
          <p:cNvSpPr/>
          <p:nvPr/>
        </p:nvSpPr>
        <p:spPr>
          <a:xfrm>
            <a:off x="4811697" y="3293616"/>
            <a:ext cx="248575" cy="52378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 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27653E-DECD-DCE6-A2B6-DA4CEF8ACA43}"/>
              </a:ext>
            </a:extLst>
          </p:cNvPr>
          <p:cNvSpPr/>
          <p:nvPr/>
        </p:nvSpPr>
        <p:spPr>
          <a:xfrm>
            <a:off x="5774303" y="4651660"/>
            <a:ext cx="592219" cy="555590"/>
          </a:xfrm>
          <a:prstGeom prst="ellipse">
            <a:avLst/>
          </a:prstGeom>
          <a:noFill/>
          <a:ln w="38100">
            <a:solidFill>
              <a:srgbClr val="87ED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8A92C97-A004-5DF9-3B1F-C0B5E86C5075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16200000" flipH="1">
            <a:off x="7644781" y="3632881"/>
            <a:ext cx="640058" cy="378879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083C33-B81C-9E8F-1D71-2837E9182C1D}"/>
              </a:ext>
            </a:extLst>
          </p:cNvPr>
          <p:cNvSpPr/>
          <p:nvPr/>
        </p:nvSpPr>
        <p:spPr>
          <a:xfrm>
            <a:off x="9859208" y="570526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88873"/>
              </p:ext>
            </p:extLst>
          </p:nvPr>
        </p:nvGraphicFramePr>
        <p:xfrm>
          <a:off x="597633" y="2034282"/>
          <a:ext cx="11118652" cy="36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미사일 활성화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-)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57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421612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폭탄 설치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입구로 되돌아옴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B6CE88-8959-DD8A-7F93-08E54CAB1E24}"/>
              </a:ext>
            </a:extLst>
          </p:cNvPr>
          <p:cNvSpPr/>
          <p:nvPr/>
        </p:nvSpPr>
        <p:spPr>
          <a:xfrm>
            <a:off x="2836825" y="1527614"/>
            <a:ext cx="6519484" cy="3319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CEF32-19B7-C565-71BA-99F6646E0B50}"/>
              </a:ext>
            </a:extLst>
          </p:cNvPr>
          <p:cNvSpPr/>
          <p:nvPr/>
        </p:nvSpPr>
        <p:spPr>
          <a:xfrm>
            <a:off x="8279083" y="4113112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5B512D-5681-5A01-F1DA-36191682A2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094350" y="4330615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DFD04-83D3-1200-0C80-1B35CE767BB3}"/>
              </a:ext>
            </a:extLst>
          </p:cNvPr>
          <p:cNvSpPr/>
          <p:nvPr/>
        </p:nvSpPr>
        <p:spPr>
          <a:xfrm>
            <a:off x="10597439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9C9F74-C7A0-6C41-D9BF-1CACB4D67F02}"/>
              </a:ext>
            </a:extLst>
          </p:cNvPr>
          <p:cNvSpPr/>
          <p:nvPr/>
        </p:nvSpPr>
        <p:spPr>
          <a:xfrm>
            <a:off x="3021534" y="4113112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7151C5-3CF5-27FC-75A1-0660053492B7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2140842" y="4330615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84EAD-F7DA-FAA5-5ACC-41794BA2E7CA}"/>
              </a:ext>
            </a:extLst>
          </p:cNvPr>
          <p:cNvSpPr/>
          <p:nvPr/>
        </p:nvSpPr>
        <p:spPr>
          <a:xfrm>
            <a:off x="1771210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A368D4-A10E-8E9A-A32D-BBCBB78E6861}"/>
              </a:ext>
            </a:extLst>
          </p:cNvPr>
          <p:cNvSpPr/>
          <p:nvPr/>
        </p:nvSpPr>
        <p:spPr>
          <a:xfrm>
            <a:off x="5105123" y="2589658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E4F5A-49D4-A1B7-25AF-F3DA46C60773}"/>
              </a:ext>
            </a:extLst>
          </p:cNvPr>
          <p:cNvSpPr/>
          <p:nvPr/>
        </p:nvSpPr>
        <p:spPr>
          <a:xfrm>
            <a:off x="1771210" y="28789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90EEA3-43FF-37D3-3059-A41630ACC071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2140842" y="3017067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81EB1C-C320-8CDF-8F74-FB47EC1BBB89}"/>
              </a:ext>
            </a:extLst>
          </p:cNvPr>
          <p:cNvSpPr/>
          <p:nvPr/>
        </p:nvSpPr>
        <p:spPr>
          <a:xfrm>
            <a:off x="5292965" y="1607169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B5AEF56-F50F-0E9B-A325-025188D88A6B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5400000" flipH="1" flipV="1">
            <a:off x="7944841" y="-1045428"/>
            <a:ext cx="803757" cy="4501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4A9417-DABA-EFE2-1738-DE5EA24AE678}"/>
              </a:ext>
            </a:extLst>
          </p:cNvPr>
          <p:cNvSpPr/>
          <p:nvPr/>
        </p:nvSpPr>
        <p:spPr>
          <a:xfrm>
            <a:off x="10597439" y="66137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411B96-3175-9040-057C-70111448623D}"/>
              </a:ext>
            </a:extLst>
          </p:cNvPr>
          <p:cNvSpPr/>
          <p:nvPr/>
        </p:nvSpPr>
        <p:spPr>
          <a:xfrm>
            <a:off x="7990834" y="1527614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5C4356-2CC5-195C-9DEB-793CF893EDC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51874" y="1950678"/>
            <a:ext cx="1245565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7759F8-F1DD-828E-CBFB-60CD8A8B1882}"/>
              </a:ext>
            </a:extLst>
          </p:cNvPr>
          <p:cNvSpPr/>
          <p:nvPr/>
        </p:nvSpPr>
        <p:spPr>
          <a:xfrm>
            <a:off x="10597439" y="18086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DB7F3E-5C19-86C2-9181-83B187B028B2}"/>
              </a:ext>
            </a:extLst>
          </p:cNvPr>
          <p:cNvSpPr/>
          <p:nvPr/>
        </p:nvSpPr>
        <p:spPr>
          <a:xfrm>
            <a:off x="4334666" y="3678839"/>
            <a:ext cx="3522665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E871EA6-D2EC-780B-739F-358E02F8D9B4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857331" y="3781161"/>
            <a:ext cx="2740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E29A2B-9BB6-763C-A074-91D98ABC3E90}"/>
              </a:ext>
            </a:extLst>
          </p:cNvPr>
          <p:cNvSpPr/>
          <p:nvPr/>
        </p:nvSpPr>
        <p:spPr>
          <a:xfrm>
            <a:off x="10597439" y="363911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45001"/>
              </p:ext>
            </p:extLst>
          </p:nvPr>
        </p:nvGraphicFramePr>
        <p:xfrm>
          <a:off x="388138" y="2034282"/>
          <a:ext cx="11631488" cy="4015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32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560240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0280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69277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시야로 탐색한 맵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수류탄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폭탄 설치 시 설치 시간에 대한 게이지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중간보다 아래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46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6913</TotalTime>
  <Words>5206</Words>
  <Application>Microsoft Office PowerPoint</Application>
  <PresentationFormat>와이드스크린</PresentationFormat>
  <Paragraphs>1016</Paragraphs>
  <Slides>49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84</cp:revision>
  <dcterms:created xsi:type="dcterms:W3CDTF">2021-02-14T00:18:03Z</dcterms:created>
  <dcterms:modified xsi:type="dcterms:W3CDTF">2023-03-08T14:46:57Z</dcterms:modified>
</cp:coreProperties>
</file>